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4" autoAdjust="0"/>
    <p:restoredTop sz="91470" autoAdjust="0"/>
  </p:normalViewPr>
  <p:slideViewPr>
    <p:cSldViewPr>
      <p:cViewPr>
        <p:scale>
          <a:sx n="86" d="100"/>
          <a:sy n="86" d="100"/>
        </p:scale>
        <p:origin x="20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Terminology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0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32901</TotalTime>
  <Words>215</Words>
  <Application>Microsoft Macintosh PowerPoint</Application>
  <PresentationFormat>화면 슬라이드 쇼(4:3)</PresentationFormat>
  <Paragraphs>67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Terminologies are Important</vt:lpstr>
      <vt:lpstr>Input Data</vt:lpstr>
      <vt:lpstr>Output / Class / Label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1116</cp:revision>
  <dcterms:created xsi:type="dcterms:W3CDTF">2010-03-17T18:05:41Z</dcterms:created>
  <dcterms:modified xsi:type="dcterms:W3CDTF">2016-08-05T17:01:34Z</dcterms:modified>
</cp:coreProperties>
</file>